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7C8476-61C2-4C11-A5CB-566B844E9BA1}" type="datetimeFigureOut">
              <a:rPr lang="sk-SK" smtClean="0"/>
              <a:pPr/>
              <a:t>5. 1. 2010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EAA2C8-53C8-47F2-96ED-49B5496393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2428860" y="3500438"/>
            <a:ext cx="4457672" cy="11477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 smtClean="0">
                <a:solidFill>
                  <a:schemeClr val="tx1">
                    <a:lumMod val="65000"/>
                  </a:schemeClr>
                </a:solidFill>
                <a:latin typeface="Arial"/>
              </a:rPr>
              <a:t>Aktivita 1.2: Maľované čítanie a písanie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 smtClean="0">
                <a:solidFill>
                  <a:schemeClr val="tx1">
                    <a:lumMod val="65000"/>
                  </a:schemeClr>
                </a:solidFill>
                <a:latin typeface="Arial"/>
              </a:rPr>
              <a:t>Projekt: Premena tradičnej školy na modernú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 smtClean="0">
                <a:solidFill>
                  <a:schemeClr val="tx1">
                    <a:lumMod val="65000"/>
                  </a:schemeClr>
                </a:solidFill>
                <a:latin typeface="Arial"/>
              </a:rPr>
              <a:t>Základná škola v Trenčianskych Tepliciach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475" y="2947085"/>
            <a:ext cx="7749111" cy="118482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Silvia </a:t>
            </a:r>
            <a:r>
              <a:rPr lang="sk-SK" b="1" dirty="0" err="1" smtClean="0"/>
              <a:t>Havelková</a:t>
            </a:r>
            <a:r>
              <a:rPr lang="sk-SK" b="1" dirty="0" smtClean="0"/>
              <a:t>: U nás doma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Šípka vpravo so zárezom 4">
            <a:hlinkClick r:id="rId2" action="ppaction://hlinksldjump"/>
          </p:cNvPr>
          <p:cNvSpPr/>
          <p:nvPr/>
        </p:nvSpPr>
        <p:spPr>
          <a:xfrm>
            <a:off x="7929586" y="6215082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2.  Toto je môj otec a brat. Je to otcov: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3000396" cy="2857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Syn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FF0000"/>
                </a:solidFill>
              </a:rPr>
              <a:t>b. Vnuk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Synovec</a:t>
            </a:r>
          </a:p>
          <a:p>
            <a:endParaRPr lang="sk-SK" dirty="0"/>
          </a:p>
        </p:txBody>
      </p:sp>
      <p:pic>
        <p:nvPicPr>
          <p:cNvPr id="4098" name="Picture 2" descr="MPj04230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527552" cy="45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928662" y="335756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928662" y="407194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hlinkClick r:id="rId4" action="ppaction://hlinksldjump"/>
          </p:cNvPr>
          <p:cNvSpPr/>
          <p:nvPr/>
        </p:nvSpPr>
        <p:spPr>
          <a:xfrm>
            <a:off x="1000100" y="4857760"/>
            <a:ext cx="207170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2.  Toto je môj otec a brat. Je to otcov: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3000396" cy="2857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Syn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Vnuk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FF0000"/>
                </a:solidFill>
              </a:rPr>
              <a:t>c. Synovec</a:t>
            </a:r>
          </a:p>
          <a:p>
            <a:endParaRPr lang="sk-SK" dirty="0"/>
          </a:p>
        </p:txBody>
      </p:sp>
      <p:pic>
        <p:nvPicPr>
          <p:cNvPr id="4098" name="Picture 2" descr="MPj04230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527552" cy="45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928662" y="335756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928662" y="407194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000100" y="4857760"/>
            <a:ext cx="207170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211454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3. Toto je mamina sestra Eva a jej 	dcérka </a:t>
            </a:r>
            <a:r>
              <a:rPr lang="sk-SK" dirty="0" err="1" smtClean="0"/>
              <a:t>ViktÓria</a:t>
            </a:r>
            <a:r>
              <a:rPr lang="sk-SK" dirty="0" smtClean="0"/>
              <a:t>. </a:t>
            </a:r>
            <a:r>
              <a:rPr lang="sk-SK" dirty="0" smtClean="0"/>
              <a:t>Viktória Je </a:t>
            </a:r>
            <a:r>
              <a:rPr lang="sk-SK" dirty="0" smtClean="0"/>
              <a:t>moja: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Sestra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Teta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Sesternica</a:t>
            </a:r>
          </a:p>
          <a:p>
            <a:endParaRPr lang="sk-SK" dirty="0"/>
          </a:p>
        </p:txBody>
      </p:sp>
      <p:pic>
        <p:nvPicPr>
          <p:cNvPr id="5122" name="Picture 2" descr="MPj04230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6434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hlinkClick r:id="rId4" action="ppaction://hlinksldjump"/>
          </p:cNvPr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hlinkClick r:id="rId5" action="ppaction://hlinksldjump"/>
          </p:cNvPr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211454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3. Toto je mamina sestra Eva a jej 	dcérka </a:t>
            </a:r>
            <a:r>
              <a:rPr lang="sk-SK" dirty="0" err="1" smtClean="0"/>
              <a:t>ViktÓria</a:t>
            </a:r>
            <a:r>
              <a:rPr lang="sk-SK" dirty="0" smtClean="0"/>
              <a:t>. Viktória Je moja: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FF0000"/>
                </a:solidFill>
              </a:rPr>
              <a:t>a. Sestra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Teta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Sesternica</a:t>
            </a:r>
          </a:p>
          <a:p>
            <a:endParaRPr lang="sk-SK" dirty="0"/>
          </a:p>
        </p:txBody>
      </p:sp>
      <p:pic>
        <p:nvPicPr>
          <p:cNvPr id="5122" name="Picture 2" descr="MPj04230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6434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hlinkClick r:id="rId4" action="ppaction://hlinksldjump"/>
          </p:cNvPr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211454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3. Toto je mamina sestra Eva a jej 	dcérka </a:t>
            </a:r>
            <a:r>
              <a:rPr lang="sk-SK" dirty="0" err="1" smtClean="0"/>
              <a:t>ViktÓria</a:t>
            </a:r>
            <a:r>
              <a:rPr lang="sk-SK" dirty="0" smtClean="0"/>
              <a:t>. Viktória Je moja: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Sestra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FF0000"/>
                </a:solidFill>
              </a:rPr>
              <a:t>b. Teta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Sesternica</a:t>
            </a:r>
          </a:p>
          <a:p>
            <a:endParaRPr lang="sk-SK" dirty="0"/>
          </a:p>
        </p:txBody>
      </p:sp>
      <p:pic>
        <p:nvPicPr>
          <p:cNvPr id="5122" name="Picture 2" descr="MPj04230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6434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hlinkClick r:id="rId4" action="ppaction://hlinksldjump"/>
          </p:cNvPr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211454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3. Toto je mamina sestra Eva a jej 	dcérka </a:t>
            </a:r>
            <a:r>
              <a:rPr lang="sk-SK" dirty="0" err="1" smtClean="0"/>
              <a:t>ViktÓria</a:t>
            </a:r>
            <a:r>
              <a:rPr lang="sk-SK" dirty="0" smtClean="0"/>
              <a:t>. Viktória Je moja: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Sestra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Teta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00B050"/>
                </a:solidFill>
              </a:rPr>
              <a:t>c. Sesternica</a:t>
            </a:r>
          </a:p>
          <a:p>
            <a:endParaRPr lang="sk-SK" dirty="0"/>
          </a:p>
        </p:txBody>
      </p:sp>
      <p:pic>
        <p:nvPicPr>
          <p:cNvPr id="5122" name="Picture 2" descr="MPj042304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6434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vpravo so zárezom 7">
            <a:hlinkClick r:id="rId4" action="ppaction://hlinksldjump"/>
          </p:cNvPr>
          <p:cNvSpPr/>
          <p:nvPr/>
        </p:nvSpPr>
        <p:spPr>
          <a:xfrm>
            <a:off x="1571604" y="5857892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571636"/>
          </a:xfrm>
        </p:spPr>
        <p:txBody>
          <a:bodyPr>
            <a:normAutofit/>
          </a:bodyPr>
          <a:lstStyle/>
          <a:p>
            <a:r>
              <a:rPr lang="sk-SK" dirty="0" smtClean="0"/>
              <a:t>4.  Toto leto som bola so strýkom 	Leonardom pri mori. Som jeho: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Dcéra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Neter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Vnučka</a:t>
            </a:r>
            <a:endParaRPr lang="sk-SK" sz="2800" dirty="0"/>
          </a:p>
        </p:txBody>
      </p:sp>
      <p:sp>
        <p:nvSpPr>
          <p:cNvPr id="5" name="Obdĺžnik 4">
            <a:hlinkClick r:id="rId2" action="ppaction://hlinksldjump"/>
          </p:cNvPr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hlinkClick r:id="rId3" action="ppaction://hlinksldjump"/>
          </p:cNvPr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hlinkClick r:id="rId4" action="ppaction://hlinksldjump"/>
          </p:cNvPr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MPj042303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928802"/>
            <a:ext cx="4703765" cy="47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571636"/>
          </a:xfrm>
        </p:spPr>
        <p:txBody>
          <a:bodyPr>
            <a:normAutofit/>
          </a:bodyPr>
          <a:lstStyle/>
          <a:p>
            <a:r>
              <a:rPr lang="sk-SK" dirty="0" smtClean="0"/>
              <a:t>4.  Toto leto som bola so strýkom 	Leonardom pri mori. Som jeho: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FF0000"/>
                </a:solidFill>
              </a:rPr>
              <a:t>a. Dcéra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Neter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Vnučka</a:t>
            </a:r>
            <a:endParaRPr lang="sk-SK" sz="2800" dirty="0"/>
          </a:p>
        </p:txBody>
      </p:sp>
      <p:sp>
        <p:nvSpPr>
          <p:cNvPr id="5" name="Obdĺžnik 4">
            <a:hlinkClick r:id="rId2" action="ppaction://hlinksldjump"/>
          </p:cNvPr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hlinkClick r:id="rId3" action="ppaction://hlinksldjump"/>
          </p:cNvPr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MPj042303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928802"/>
            <a:ext cx="4703765" cy="47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571636"/>
          </a:xfrm>
        </p:spPr>
        <p:txBody>
          <a:bodyPr>
            <a:normAutofit/>
          </a:bodyPr>
          <a:lstStyle/>
          <a:p>
            <a:r>
              <a:rPr lang="sk-SK" dirty="0" smtClean="0"/>
              <a:t>4.  Toto leto som bola so strýkom 	Leonardom pri mori. Som jeho: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Dcéra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00B050"/>
                </a:solidFill>
              </a:rPr>
              <a:t>b. Neter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Vnučka</a:t>
            </a:r>
            <a:endParaRPr lang="sk-SK" sz="2800" dirty="0"/>
          </a:p>
        </p:txBody>
      </p:sp>
      <p:sp>
        <p:nvSpPr>
          <p:cNvPr id="5" name="Obdĺžnik 4"/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MPj04230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703765" cy="47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vpravo so zárezom 7">
            <a:hlinkClick r:id="rId4" action="ppaction://hlinksldjump"/>
          </p:cNvPr>
          <p:cNvSpPr/>
          <p:nvPr/>
        </p:nvSpPr>
        <p:spPr>
          <a:xfrm>
            <a:off x="1428728" y="5786454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571636"/>
          </a:xfrm>
        </p:spPr>
        <p:txBody>
          <a:bodyPr>
            <a:normAutofit/>
          </a:bodyPr>
          <a:lstStyle/>
          <a:p>
            <a:r>
              <a:rPr lang="sk-SK" dirty="0" smtClean="0"/>
              <a:t>4.  Toto leto som bola so strýkom 	Leonardom pri mori. Som jeho: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3571876"/>
            <a:ext cx="3214710" cy="22860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Dcéra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Neter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FF0000"/>
                </a:solidFill>
              </a:rPr>
              <a:t>c. Vnučka</a:t>
            </a:r>
            <a:endParaRPr lang="sk-SK" sz="2800" u="sng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57224" y="5214950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hlinkClick r:id="rId2" action="ppaction://hlinksldjump"/>
          </p:cNvPr>
          <p:cNvSpPr/>
          <p:nvPr/>
        </p:nvSpPr>
        <p:spPr>
          <a:xfrm>
            <a:off x="714348" y="442913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hlinkClick r:id="rId3" action="ppaction://hlinksldjump"/>
          </p:cNvPr>
          <p:cNvSpPr/>
          <p:nvPr/>
        </p:nvSpPr>
        <p:spPr>
          <a:xfrm>
            <a:off x="785786" y="3714752"/>
            <a:ext cx="2143140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MPj042303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928802"/>
            <a:ext cx="4703765" cy="47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900098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Silvia </a:t>
            </a:r>
            <a:r>
              <a:rPr lang="sk-SK" sz="2800" b="1" dirty="0" err="1" smtClean="0"/>
              <a:t>Havelková</a:t>
            </a:r>
            <a:r>
              <a:rPr lang="sk-SK" sz="2800" b="1" dirty="0" smtClean="0"/>
              <a:t>: U nás doma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28596" y="1857364"/>
            <a:ext cx="3624258" cy="5000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 našom byte býva mama.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nebýva tu veru sama.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tu ocko a brat Jano.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 ma budí každé ráno.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 ja.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 sa volám Svetlana.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Návšteva je u nás stále.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Kohože tu teraz máme?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Naša babka Radka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mamina matka.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sk-SK" sz="22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sk-SK" sz="2200" dirty="0" smtClean="0"/>
          </a:p>
        </p:txBody>
      </p:sp>
      <p:sp>
        <p:nvSpPr>
          <p:cNvPr id="7" name="BlokTextu 6"/>
          <p:cNvSpPr txBox="1"/>
          <p:nvPr/>
        </p:nvSpPr>
        <p:spPr>
          <a:xfrm>
            <a:off x="4786314" y="2343591"/>
            <a:ext cx="39290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 dedko 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Alinko</a:t>
            </a:r>
            <a:endParaRPr lang="sk-SK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ocinov 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tatinko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Teta Alena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sestrina mamina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 strýko Vašek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mamin braček.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Sesternica 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Milina</a:t>
            </a:r>
            <a:endParaRPr lang="sk-SK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rada chodí do kina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bratanci Rado s Danielom</a:t>
            </a:r>
          </a:p>
          <a:p>
            <a:pPr>
              <a:spcAft>
                <a:spcPts val="600"/>
              </a:spcAft>
              <a:buNone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 isto-iste zbúrajú nám dom!</a:t>
            </a:r>
          </a:p>
          <a:p>
            <a:pPr>
              <a:spcAft>
                <a:spcPts val="600"/>
              </a:spcAft>
            </a:pPr>
            <a:endParaRPr lang="sk-SK" sz="2200" dirty="0"/>
          </a:p>
        </p:txBody>
      </p:sp>
      <p:pic>
        <p:nvPicPr>
          <p:cNvPr id="8" name="Picture 2" descr="MPj04230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2000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ípka vpravo so zárezom 8">
            <a:hlinkClick r:id="rId3" action="ppaction://hlinksldjump"/>
          </p:cNvPr>
          <p:cNvSpPr/>
          <p:nvPr/>
        </p:nvSpPr>
        <p:spPr>
          <a:xfrm>
            <a:off x="8215338" y="2428868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328726"/>
          </a:xfrm>
        </p:spPr>
        <p:txBody>
          <a:bodyPr>
            <a:normAutofit/>
          </a:bodyPr>
          <a:lstStyle/>
          <a:p>
            <a:r>
              <a:rPr lang="sk-SK" dirty="0" smtClean="0"/>
              <a:t>5. Strýko </a:t>
            </a:r>
            <a:r>
              <a:rPr lang="sk-SK" dirty="0" err="1" smtClean="0"/>
              <a:t>Leonardo</a:t>
            </a:r>
            <a:r>
              <a:rPr lang="sk-SK" dirty="0" smtClean="0"/>
              <a:t> má synov -  	dvojičky. Sú to moji: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 Bratranci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Bratia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Synovci</a:t>
            </a:r>
          </a:p>
          <a:p>
            <a:endParaRPr lang="sk-SK" dirty="0"/>
          </a:p>
        </p:txBody>
      </p:sp>
      <p:pic>
        <p:nvPicPr>
          <p:cNvPr id="4" name="Picture 2" descr="MPj042209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357429"/>
            <a:ext cx="5929322" cy="39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>
            <a:hlinkClick r:id="rId3" action="ppaction://hlinksldjump"/>
          </p:cNvPr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4" action="ppaction://hlinksldjump"/>
          </p:cNvPr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5" action="ppaction://hlinksldjump"/>
          </p:cNvPr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328726"/>
          </a:xfrm>
        </p:spPr>
        <p:txBody>
          <a:bodyPr>
            <a:normAutofit/>
          </a:bodyPr>
          <a:lstStyle/>
          <a:p>
            <a:r>
              <a:rPr lang="sk-SK" dirty="0" smtClean="0"/>
              <a:t>5. Strýko </a:t>
            </a:r>
            <a:r>
              <a:rPr lang="sk-SK" dirty="0" err="1" smtClean="0"/>
              <a:t>Leonardo</a:t>
            </a:r>
            <a:r>
              <a:rPr lang="sk-SK" dirty="0" smtClean="0"/>
              <a:t> má synov -  	dvojičky. Sú to moji: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00B050"/>
                </a:solidFill>
              </a:rPr>
              <a:t>a. Bratranci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Bratia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Synovci</a:t>
            </a:r>
          </a:p>
          <a:p>
            <a:endParaRPr lang="sk-SK" dirty="0"/>
          </a:p>
        </p:txBody>
      </p:sp>
      <p:pic>
        <p:nvPicPr>
          <p:cNvPr id="4" name="Picture 2" descr="MPj042209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29"/>
            <a:ext cx="5929322" cy="39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vpravo so zárezom 10">
            <a:hlinkClick r:id="rId4" action="ppaction://hlinksldjump"/>
          </p:cNvPr>
          <p:cNvSpPr/>
          <p:nvPr/>
        </p:nvSpPr>
        <p:spPr>
          <a:xfrm>
            <a:off x="1571604" y="5357826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328726"/>
          </a:xfrm>
        </p:spPr>
        <p:txBody>
          <a:bodyPr>
            <a:normAutofit/>
          </a:bodyPr>
          <a:lstStyle/>
          <a:p>
            <a:r>
              <a:rPr lang="sk-SK" dirty="0" smtClean="0"/>
              <a:t>5. Strýko </a:t>
            </a:r>
            <a:r>
              <a:rPr lang="sk-SK" dirty="0" err="1" smtClean="0"/>
              <a:t>Leonardo</a:t>
            </a:r>
            <a:r>
              <a:rPr lang="sk-SK" dirty="0" smtClean="0"/>
              <a:t> má synov -  	dvojičky. Sú to moji: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 Bratranci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b. Bratia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Synovci</a:t>
            </a:r>
          </a:p>
          <a:p>
            <a:endParaRPr lang="sk-SK" dirty="0"/>
          </a:p>
        </p:txBody>
      </p:sp>
      <p:pic>
        <p:nvPicPr>
          <p:cNvPr id="4" name="Picture 2" descr="MPj042209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357429"/>
            <a:ext cx="5929322" cy="39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>
            <a:hlinkClick r:id="rId3" action="ppaction://hlinksldjump"/>
          </p:cNvPr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328726"/>
          </a:xfrm>
        </p:spPr>
        <p:txBody>
          <a:bodyPr>
            <a:normAutofit/>
          </a:bodyPr>
          <a:lstStyle/>
          <a:p>
            <a:r>
              <a:rPr lang="sk-SK" dirty="0" smtClean="0"/>
              <a:t>5. Strýko </a:t>
            </a:r>
            <a:r>
              <a:rPr lang="sk-SK" dirty="0" err="1" smtClean="0"/>
              <a:t>Leonardo</a:t>
            </a:r>
            <a:r>
              <a:rPr lang="sk-SK" dirty="0" smtClean="0"/>
              <a:t> má synov -  	dvojičky. Sú to moji: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 Bratranci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Bratia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c. Synovci</a:t>
            </a:r>
          </a:p>
          <a:p>
            <a:endParaRPr lang="sk-SK" dirty="0"/>
          </a:p>
        </p:txBody>
      </p:sp>
      <p:pic>
        <p:nvPicPr>
          <p:cNvPr id="4" name="Picture 2" descr="MPj042209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357429"/>
            <a:ext cx="5929322" cy="39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686800" cy="1428760"/>
          </a:xfrm>
        </p:spPr>
        <p:txBody>
          <a:bodyPr>
            <a:normAutofit/>
          </a:bodyPr>
          <a:lstStyle/>
          <a:p>
            <a:r>
              <a:rPr lang="sk-SK" dirty="0" smtClean="0"/>
              <a:t>6. V zime som bola na chate 	s otcovým bratom. Je to môj: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Strýko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Ujo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Otec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4" name="Picture 2" descr="MPj042214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00306"/>
            <a:ext cx="5786446" cy="38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686800" cy="1428760"/>
          </a:xfrm>
        </p:spPr>
        <p:txBody>
          <a:bodyPr>
            <a:normAutofit/>
          </a:bodyPr>
          <a:lstStyle/>
          <a:p>
            <a:r>
              <a:rPr lang="sk-SK" dirty="0" smtClean="0"/>
              <a:t>6. V zime som bola na chate 	s otcovým bratom. Je to môj: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00B050"/>
                </a:solidFill>
              </a:rPr>
              <a:t>a. Strýko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Ujo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Otec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4" name="Picture 2" descr="MPj042214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786446" cy="38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ípka vpravo so zárezom 10">
            <a:hlinkClick r:id="rId4" action="ppaction://hlinksldjump"/>
          </p:cNvPr>
          <p:cNvSpPr/>
          <p:nvPr/>
        </p:nvSpPr>
        <p:spPr>
          <a:xfrm>
            <a:off x="1357290" y="5357826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686800" cy="1428760"/>
          </a:xfrm>
        </p:spPr>
        <p:txBody>
          <a:bodyPr>
            <a:normAutofit/>
          </a:bodyPr>
          <a:lstStyle/>
          <a:p>
            <a:r>
              <a:rPr lang="sk-SK" dirty="0" smtClean="0"/>
              <a:t>6. V zime som bola na chate 	s otcovým bratom. Je to môj: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Strýko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b. Ujo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Otec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3" action="ppaction://hlinksldjump"/>
          </p:cNvPr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4" name="Picture 2" descr="MPj042214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00306"/>
            <a:ext cx="5786446" cy="38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686800" cy="1428760"/>
          </a:xfrm>
        </p:spPr>
        <p:txBody>
          <a:bodyPr>
            <a:normAutofit/>
          </a:bodyPr>
          <a:lstStyle/>
          <a:p>
            <a:r>
              <a:rPr lang="sk-SK" dirty="0" smtClean="0"/>
              <a:t>6. V zime som bola na chate 	s otcovým bratom. Je to môj: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2714620"/>
            <a:ext cx="2714644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Strýko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Ujo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c. Otec</a:t>
            </a:r>
            <a:endParaRPr lang="sk-SK" u="sng" dirty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857224" y="4429132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2" action="ppaction://hlinksldjump"/>
          </p:cNvPr>
          <p:cNvSpPr/>
          <p:nvPr/>
        </p:nvSpPr>
        <p:spPr>
          <a:xfrm>
            <a:off x="714348" y="364331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3" action="ppaction://hlinksldjump"/>
          </p:cNvPr>
          <p:cNvSpPr/>
          <p:nvPr/>
        </p:nvSpPr>
        <p:spPr>
          <a:xfrm>
            <a:off x="785786" y="2928934"/>
            <a:ext cx="221457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4" name="Picture 2" descr="MPj042214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00306"/>
            <a:ext cx="5786446" cy="38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857388"/>
          </a:xfrm>
        </p:spPr>
        <p:txBody>
          <a:bodyPr>
            <a:normAutofit/>
          </a:bodyPr>
          <a:lstStyle/>
          <a:p>
            <a:r>
              <a:rPr lang="sk-SK" dirty="0" smtClean="0"/>
              <a:t>7. Susedia si zobrali k sebe chlapca 	z detského domova. </a:t>
            </a:r>
            <a:br>
              <a:rPr lang="sk-SK" dirty="0" smtClean="0"/>
            </a:br>
            <a:r>
              <a:rPr lang="sk-SK" dirty="0" smtClean="0"/>
              <a:t>	Chceli by byť pre neho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Dedko a babka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Teta a ujo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Otec a mama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642910" y="4572008"/>
            <a:ext cx="292895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642910" y="3786190"/>
            <a:ext cx="228601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714348" y="3071810"/>
            <a:ext cx="3071834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MPj042772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428868"/>
            <a:ext cx="4281492" cy="42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857388"/>
          </a:xfrm>
        </p:spPr>
        <p:txBody>
          <a:bodyPr>
            <a:normAutofit/>
          </a:bodyPr>
          <a:lstStyle/>
          <a:p>
            <a:r>
              <a:rPr lang="sk-SK" dirty="0" smtClean="0"/>
              <a:t>7. Susedia si zobrali k sebe chlapca 	z detského domova. </a:t>
            </a:r>
            <a:br>
              <a:rPr lang="sk-SK" dirty="0" smtClean="0"/>
            </a:br>
            <a:r>
              <a:rPr lang="sk-SK" dirty="0" smtClean="0"/>
              <a:t>	Chceli by byť pre neho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a. Dedko a babka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Teta a ujo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Otec a mama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642910" y="4572008"/>
            <a:ext cx="292895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642910" y="3786190"/>
            <a:ext cx="228601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14348" y="3071810"/>
            <a:ext cx="3071834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MPj042772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428868"/>
            <a:ext cx="4281492" cy="42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sk-SK" i="1" dirty="0" smtClean="0"/>
              <a:t>Pospájaj  kto je kto: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1643050"/>
            <a:ext cx="2481250" cy="500066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Vašek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Jano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Peter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Radka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Svetlana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Alinko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Daniel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Alena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Zuzana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Milina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0"/>
              </a:spcBef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Rado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214942" y="1643050"/>
            <a:ext cx="2786082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Stará mama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Bratranec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Sesternica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Teta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Strýko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Bratranec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Môj brat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Starý otec</a:t>
            </a:r>
            <a:endParaRPr lang="sk-SK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200"/>
              </a:spcAft>
              <a:buNone/>
            </a:pP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Otec</a:t>
            </a:r>
          </a:p>
          <a:p>
            <a:pPr>
              <a:spcAft>
                <a:spcPts val="200"/>
              </a:spcAft>
              <a:buNone/>
            </a:pP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Šípka vpravo so zárezom 4">
            <a:hlinkClick r:id="rId2" action="ppaction://hlinksldjump"/>
          </p:cNvPr>
          <p:cNvSpPr/>
          <p:nvPr/>
        </p:nvSpPr>
        <p:spPr>
          <a:xfrm>
            <a:off x="7929586" y="6215082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81236" y="500042"/>
            <a:ext cx="604814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857388"/>
          </a:xfrm>
        </p:spPr>
        <p:txBody>
          <a:bodyPr>
            <a:normAutofit/>
          </a:bodyPr>
          <a:lstStyle/>
          <a:p>
            <a:r>
              <a:rPr lang="sk-SK" dirty="0" smtClean="0"/>
              <a:t>7. Susedia si zobrali k sebe chlapca 	z detského domova. </a:t>
            </a:r>
            <a:br>
              <a:rPr lang="sk-SK" dirty="0" smtClean="0"/>
            </a:br>
            <a:r>
              <a:rPr lang="sk-SK" dirty="0" smtClean="0"/>
              <a:t>	Chceli by byť pre neho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Dedko a babka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b. Teta a ujo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Otec a mama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642910" y="4572008"/>
            <a:ext cx="292895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642910" y="3786190"/>
            <a:ext cx="228601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3" action="ppaction://hlinksldjump"/>
          </p:cNvPr>
          <p:cNvSpPr/>
          <p:nvPr/>
        </p:nvSpPr>
        <p:spPr>
          <a:xfrm>
            <a:off x="714348" y="3071810"/>
            <a:ext cx="3071834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MPj042772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428868"/>
            <a:ext cx="4281492" cy="42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86800" cy="1857388"/>
          </a:xfrm>
        </p:spPr>
        <p:txBody>
          <a:bodyPr>
            <a:normAutofit/>
          </a:bodyPr>
          <a:lstStyle/>
          <a:p>
            <a:r>
              <a:rPr lang="sk-SK" dirty="0" smtClean="0"/>
              <a:t>7. Susedia si zobrali k sebe chlapca 	z detského domova. </a:t>
            </a:r>
            <a:br>
              <a:rPr lang="sk-SK" dirty="0" smtClean="0"/>
            </a:br>
            <a:r>
              <a:rPr lang="sk-SK" dirty="0" smtClean="0"/>
              <a:t>	Chceli by byť pre neho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Dedko a babka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Teta a ujo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00B050"/>
                </a:solidFill>
              </a:rPr>
              <a:t>c. Otec a mama</a:t>
            </a:r>
            <a:endParaRPr lang="sk-SK" u="sng" dirty="0">
              <a:solidFill>
                <a:srgbClr val="00B05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42910" y="4572008"/>
            <a:ext cx="292895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642910" y="3786190"/>
            <a:ext cx="228601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14348" y="3071810"/>
            <a:ext cx="3071834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MPj042772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281492" cy="42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ípka vpravo so zárezom 10">
            <a:hlinkClick r:id="rId4" action="ppaction://hlinksldjump"/>
          </p:cNvPr>
          <p:cNvSpPr/>
          <p:nvPr/>
        </p:nvSpPr>
        <p:spPr>
          <a:xfrm>
            <a:off x="1643042" y="5643578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8. Eva napísala mojim starým rodičom radostnú správu  čaká bábätko - dievčatko. Radujú sa  lebo budú mať: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72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Vnučku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Dcéru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Neter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1357290" y="4572008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1357290" y="3786190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1428728" y="3071810"/>
            <a:ext cx="2071702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MPj043935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321416"/>
            <a:ext cx="3032744" cy="453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000496" y="1214422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43438" y="1714488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8. Eva napísala mojim starým rodičom radostnú správu  čaká bábätko - dievčatko. Radujú sa  lebo budú mať: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72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00B050"/>
                </a:solidFill>
              </a:rPr>
              <a:t>a. Vnučku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Dcéru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Neter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357290" y="4572008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357290" y="3786190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428728" y="3071810"/>
            <a:ext cx="2071702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MPj04393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21416"/>
            <a:ext cx="3032744" cy="453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000496" y="1214422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43438" y="1714488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Šípka vpravo so zárezom 10">
            <a:hlinkClick r:id="rId4" action="ppaction://hlinksldjump"/>
          </p:cNvPr>
          <p:cNvSpPr/>
          <p:nvPr/>
        </p:nvSpPr>
        <p:spPr>
          <a:xfrm>
            <a:off x="2000232" y="5643578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8. Eva napísala mojim starým rodičom radostnú správu  čaká bábätko - dievčatko. Radujú sa  lebo budú mať: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72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Vnučku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b. Dcéru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c. Neter</a:t>
            </a:r>
            <a:endParaRPr lang="sk-SK" dirty="0"/>
          </a:p>
        </p:txBody>
      </p:sp>
      <p:sp>
        <p:nvSpPr>
          <p:cNvPr id="8" name="Obdĺžnik 7">
            <a:hlinkClick r:id="rId2" action="ppaction://hlinksldjump"/>
          </p:cNvPr>
          <p:cNvSpPr/>
          <p:nvPr/>
        </p:nvSpPr>
        <p:spPr>
          <a:xfrm>
            <a:off x="1357290" y="4572008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357290" y="3786190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3" action="ppaction://hlinksldjump"/>
          </p:cNvPr>
          <p:cNvSpPr/>
          <p:nvPr/>
        </p:nvSpPr>
        <p:spPr>
          <a:xfrm>
            <a:off x="1428728" y="3071810"/>
            <a:ext cx="2071702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MPj043935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21416"/>
            <a:ext cx="3032744" cy="453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000496" y="1214422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43438" y="1714488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8. Eva napísala mojim starým rodičom radostnú správu  čaká bábätko - dievčatko. Radujú sa  lebo budú mať: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728" y="2857496"/>
            <a:ext cx="3286148" cy="307183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dirty="0" smtClean="0"/>
              <a:t>a. Vnučku</a:t>
            </a:r>
          </a:p>
          <a:p>
            <a:pPr lvl="0">
              <a:lnSpc>
                <a:spcPct val="150000"/>
              </a:lnSpc>
              <a:buNone/>
            </a:pPr>
            <a:r>
              <a:rPr lang="sk-SK" dirty="0" smtClean="0"/>
              <a:t>b. Dcéru</a:t>
            </a:r>
          </a:p>
          <a:p>
            <a:pPr lvl="0">
              <a:lnSpc>
                <a:spcPct val="150000"/>
              </a:lnSpc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c. Neter</a:t>
            </a:r>
            <a:endParaRPr lang="sk-SK" u="sng" dirty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357290" y="4572008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hlinkClick r:id="rId2" action="ppaction://hlinksldjump"/>
          </p:cNvPr>
          <p:cNvSpPr/>
          <p:nvPr/>
        </p:nvSpPr>
        <p:spPr>
          <a:xfrm>
            <a:off x="1357290" y="3786190"/>
            <a:ext cx="1928826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3" action="ppaction://hlinksldjump"/>
          </p:cNvPr>
          <p:cNvSpPr/>
          <p:nvPr/>
        </p:nvSpPr>
        <p:spPr>
          <a:xfrm>
            <a:off x="1428728" y="3071810"/>
            <a:ext cx="2071702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MPj043935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21416"/>
            <a:ext cx="3032744" cy="453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000496" y="1214422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43438" y="1714488"/>
            <a:ext cx="428628" cy="42862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sk-SK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28794" y="3143248"/>
            <a:ext cx="2838440" cy="1517648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/>
              <a:t>Gratulujeme!</a:t>
            </a:r>
          </a:p>
          <a:p>
            <a:pPr algn="ctr">
              <a:buNone/>
            </a:pPr>
            <a:r>
              <a:rPr lang="sk-SK" b="1" dirty="0" smtClean="0"/>
              <a:t>Výborne.</a:t>
            </a:r>
            <a:endParaRPr lang="sk-SK" b="1" dirty="0"/>
          </a:p>
        </p:txBody>
      </p:sp>
      <p:pic>
        <p:nvPicPr>
          <p:cNvPr id="4" name="Picture 2" descr="MPj04230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71744"/>
            <a:ext cx="235743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Pj04392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192" y="2643182"/>
            <a:ext cx="5216964" cy="366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3357562"/>
            <a:ext cx="3286148" cy="250033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Vnučka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b. Dcéra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Sestra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Obdĺžnik 19">
            <a:hlinkClick r:id="rId3" action="ppaction://hlinksldjump"/>
          </p:cNvPr>
          <p:cNvSpPr/>
          <p:nvPr/>
        </p:nvSpPr>
        <p:spPr>
          <a:xfrm>
            <a:off x="857224" y="342900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hlinkClick r:id="rId4" action="ppaction://hlinksldjump"/>
          </p:cNvPr>
          <p:cNvSpPr/>
          <p:nvPr/>
        </p:nvSpPr>
        <p:spPr>
          <a:xfrm>
            <a:off x="857224" y="414338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hlinkClick r:id="rId5" action="ppaction://hlinksldjump"/>
          </p:cNvPr>
          <p:cNvSpPr/>
          <p:nvPr/>
        </p:nvSpPr>
        <p:spPr>
          <a:xfrm>
            <a:off x="857224" y="485776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Nadpis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1 . Toto sú moji starí rodičia .</a:t>
            </a:r>
            <a:b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	Moja mama je ich: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Pj04392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192" y="2643182"/>
            <a:ext cx="5216964" cy="366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3357562"/>
            <a:ext cx="3286148" cy="250033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sk-SK" sz="2800" u="sng" dirty="0" smtClean="0">
                <a:solidFill>
                  <a:srgbClr val="FF0000"/>
                </a:solidFill>
              </a:rPr>
              <a:t>a. Vnučka</a:t>
            </a:r>
            <a:endParaRPr lang="sk-SK" sz="2800" u="sng" dirty="0">
              <a:solidFill>
                <a:srgbClr val="FF0000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b. Dcéra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Sestra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sk-SK" dirty="0"/>
          </a:p>
        </p:txBody>
      </p:sp>
      <p:sp>
        <p:nvSpPr>
          <p:cNvPr id="20" name="Obdĺžnik 19"/>
          <p:cNvSpPr/>
          <p:nvPr/>
        </p:nvSpPr>
        <p:spPr>
          <a:xfrm>
            <a:off x="857224" y="342900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hlinkClick r:id="rId3" action="ppaction://hlinksldjump"/>
          </p:cNvPr>
          <p:cNvSpPr/>
          <p:nvPr/>
        </p:nvSpPr>
        <p:spPr>
          <a:xfrm>
            <a:off x="857224" y="414338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hlinkClick r:id="rId4" action="ppaction://hlinksldjump"/>
          </p:cNvPr>
          <p:cNvSpPr/>
          <p:nvPr/>
        </p:nvSpPr>
        <p:spPr>
          <a:xfrm>
            <a:off x="857224" y="485776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1 . Toto sú moji starí rodičia .</a:t>
            </a:r>
            <a:b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	Moja mama je ich: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Pj04392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192" y="2643182"/>
            <a:ext cx="5216964" cy="366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3357562"/>
            <a:ext cx="3286148" cy="250033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</a:rPr>
              <a:t>a. Vnučka</a:t>
            </a:r>
            <a:endParaRPr lang="sk-SK" sz="2800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u="sng" dirty="0" smtClean="0">
                <a:solidFill>
                  <a:srgbClr val="00B050"/>
                </a:solidFill>
              </a:rPr>
              <a:t>b. Dcéra</a:t>
            </a:r>
            <a:endParaRPr lang="sk-SK" sz="2800" u="sng" dirty="0">
              <a:solidFill>
                <a:srgbClr val="00B050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Sestra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sk-SK" dirty="0"/>
          </a:p>
        </p:txBody>
      </p:sp>
      <p:sp>
        <p:nvSpPr>
          <p:cNvPr id="20" name="Obdĺžnik 19"/>
          <p:cNvSpPr/>
          <p:nvPr/>
        </p:nvSpPr>
        <p:spPr>
          <a:xfrm>
            <a:off x="857224" y="342900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857224" y="414338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857224" y="485776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1 . Toto sú moji starí rodičia .</a:t>
            </a:r>
            <a:b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	Moja mama je ich: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1" name="Šípka vpravo so zárezom 10">
            <a:hlinkClick r:id="rId4" action="ppaction://hlinksldjump"/>
          </p:cNvPr>
          <p:cNvSpPr/>
          <p:nvPr/>
        </p:nvSpPr>
        <p:spPr>
          <a:xfrm>
            <a:off x="1643042" y="5929330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Pj043928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192" y="2643182"/>
            <a:ext cx="5216964" cy="366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1 . Toto sú moji starí rodičia .</a:t>
            </a:r>
            <a:b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	Moja mama je ich: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3357562"/>
            <a:ext cx="3286148" cy="250033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Vnučka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b. Dcéra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sk-SK" sz="2800" u="sng" dirty="0" smtClean="0">
                <a:solidFill>
                  <a:srgbClr val="FF0000"/>
                </a:solidFill>
              </a:rPr>
              <a:t>c. Sestra</a:t>
            </a:r>
            <a:endParaRPr lang="sk-SK" sz="2800" u="sng" dirty="0">
              <a:solidFill>
                <a:srgbClr val="FF0000"/>
              </a:solidFill>
            </a:endParaRPr>
          </a:p>
          <a:p>
            <a:pPr algn="l"/>
            <a:endParaRPr lang="sk-SK" dirty="0"/>
          </a:p>
        </p:txBody>
      </p:sp>
      <p:sp>
        <p:nvSpPr>
          <p:cNvPr id="20" name="Obdĺžnik 19">
            <a:hlinkClick r:id="rId3" action="ppaction://hlinksldjump"/>
          </p:cNvPr>
          <p:cNvSpPr/>
          <p:nvPr/>
        </p:nvSpPr>
        <p:spPr>
          <a:xfrm>
            <a:off x="857224" y="342900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>
            <a:hlinkClick r:id="rId4" action="ppaction://hlinksldjump"/>
          </p:cNvPr>
          <p:cNvSpPr/>
          <p:nvPr/>
        </p:nvSpPr>
        <p:spPr>
          <a:xfrm>
            <a:off x="857224" y="414338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857224" y="4857760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2.  Toto je môj otec a brat. Je to otcov: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3000396" cy="2857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a. Syn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Vnuk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Synovec</a:t>
            </a:r>
          </a:p>
          <a:p>
            <a:endParaRPr lang="sk-SK" dirty="0"/>
          </a:p>
        </p:txBody>
      </p:sp>
      <p:pic>
        <p:nvPicPr>
          <p:cNvPr id="4098" name="Picture 2" descr="MPj04230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527552" cy="45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928662" y="335756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928662" y="407194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hlinkClick r:id="rId5" action="ppaction://hlinksldjump"/>
          </p:cNvPr>
          <p:cNvSpPr/>
          <p:nvPr/>
        </p:nvSpPr>
        <p:spPr>
          <a:xfrm>
            <a:off x="1000100" y="4857760"/>
            <a:ext cx="207170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2.  Toto je môj otec a brat. Je to otcov: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3000396" cy="2857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sk-SK" sz="2800" u="sng" dirty="0" smtClean="0">
                <a:solidFill>
                  <a:srgbClr val="00B050"/>
                </a:solidFill>
              </a:rPr>
              <a:t>a. Syn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b. Vnuk</a:t>
            </a:r>
          </a:p>
          <a:p>
            <a:pPr lvl="0">
              <a:lnSpc>
                <a:spcPct val="150000"/>
              </a:lnSpc>
              <a:buNone/>
            </a:pPr>
            <a:r>
              <a:rPr lang="sk-SK" sz="2800" dirty="0" smtClean="0"/>
              <a:t>c. Synovec</a:t>
            </a:r>
          </a:p>
          <a:p>
            <a:endParaRPr lang="sk-SK" dirty="0"/>
          </a:p>
        </p:txBody>
      </p:sp>
      <p:pic>
        <p:nvPicPr>
          <p:cNvPr id="4098" name="Picture 2" descr="MPj042303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527552" cy="45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928662" y="335756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928662" y="4071942"/>
            <a:ext cx="1857388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000100" y="4857760"/>
            <a:ext cx="207170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vpravo so zárezom 7">
            <a:hlinkClick r:id="rId4" action="ppaction://hlinksldjump"/>
          </p:cNvPr>
          <p:cNvSpPr/>
          <p:nvPr/>
        </p:nvSpPr>
        <p:spPr>
          <a:xfrm>
            <a:off x="1785918" y="5715016"/>
            <a:ext cx="50006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608</Words>
  <Application>Microsoft Office PowerPoint</Application>
  <PresentationFormat>Prezentácia na obrazovke (4:3)</PresentationFormat>
  <Paragraphs>188</Paragraphs>
  <Slides>36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Cestovanie</vt:lpstr>
      <vt:lpstr>Silvia Havelková: U nás doma </vt:lpstr>
      <vt:lpstr>Silvia Havelková: U nás doma </vt:lpstr>
      <vt:lpstr>Pospájaj  kto je kto: </vt:lpstr>
      <vt:lpstr>1 . Toto sú moji starí rodičia .  Moja mama je ich: </vt:lpstr>
      <vt:lpstr>1 . Toto sú moji starí rodičia .  Moja mama je ich: </vt:lpstr>
      <vt:lpstr>1 . Toto sú moji starí rodičia .  Moja mama je ich: </vt:lpstr>
      <vt:lpstr>1 . Toto sú moji starí rodičia .  Moja mama je ich: </vt:lpstr>
      <vt:lpstr>2.  Toto je môj otec a brat. Je to otcov: </vt:lpstr>
      <vt:lpstr>2.  Toto je môj otec a brat. Je to otcov: </vt:lpstr>
      <vt:lpstr>2.  Toto je môj otec a brat. Je to otcov: </vt:lpstr>
      <vt:lpstr>2.  Toto je môj otec a brat. Je to otcov: </vt:lpstr>
      <vt:lpstr>3. Toto je mamina sestra Eva a jej  dcérka ViktÓria. Viktória Je moja: </vt:lpstr>
      <vt:lpstr>3. Toto je mamina sestra Eva a jej  dcérka ViktÓria. Viktória Je moja: </vt:lpstr>
      <vt:lpstr>3. Toto je mamina sestra Eva a jej  dcérka ViktÓria. Viktória Je moja: </vt:lpstr>
      <vt:lpstr>3. Toto je mamina sestra Eva a jej  dcérka ViktÓria. Viktória Je moja: </vt:lpstr>
      <vt:lpstr>4.  Toto leto som bola so strýkom  Leonardom pri mori. Som jeho:</vt:lpstr>
      <vt:lpstr>4.  Toto leto som bola so strýkom  Leonardom pri mori. Som jeho:</vt:lpstr>
      <vt:lpstr>4.  Toto leto som bola so strýkom  Leonardom pri mori. Som jeho:</vt:lpstr>
      <vt:lpstr>4.  Toto leto som bola so strýkom  Leonardom pri mori. Som jeho:</vt:lpstr>
      <vt:lpstr>5. Strýko Leonardo má synov -   dvojičky. Sú to moji:</vt:lpstr>
      <vt:lpstr>5. Strýko Leonardo má synov -   dvojičky. Sú to moji:</vt:lpstr>
      <vt:lpstr>5. Strýko Leonardo má synov -   dvojičky. Sú to moji:</vt:lpstr>
      <vt:lpstr>5. Strýko Leonardo má synov -   dvojičky. Sú to moji:</vt:lpstr>
      <vt:lpstr>6. V zime som bola na chate  s otcovým bratom. Je to môj:</vt:lpstr>
      <vt:lpstr>6. V zime som bola na chate  s otcovým bratom. Je to môj:</vt:lpstr>
      <vt:lpstr>6. V zime som bola na chate  s otcovým bratom. Je to môj:</vt:lpstr>
      <vt:lpstr>6. V zime som bola na chate  s otcovým bratom. Je to môj:</vt:lpstr>
      <vt:lpstr>7. Susedia si zobrali k sebe chlapca  z detského domova.   Chceli by byť pre neho :</vt:lpstr>
      <vt:lpstr>7. Susedia si zobrali k sebe chlapca  z detského domova.   Chceli by byť pre neho :</vt:lpstr>
      <vt:lpstr>7. Susedia si zobrali k sebe chlapca  z detského domova.   Chceli by byť pre neho :</vt:lpstr>
      <vt:lpstr>7. Susedia si zobrali k sebe chlapca  z detského domova.   Chceli by byť pre neho :</vt:lpstr>
      <vt:lpstr>8. Eva napísala mojim starým rodičom radostnú správu  čaká bábätko - dievčatko. Radujú sa  lebo budú mať:</vt:lpstr>
      <vt:lpstr>8. Eva napísala mojim starým rodičom radostnú správu  čaká bábätko - dievčatko. Radujú sa  lebo budú mať:</vt:lpstr>
      <vt:lpstr>8. Eva napísala mojim starým rodičom radostnú správu  čaká bábätko - dievčatko. Radujú sa  lebo budú mať:</vt:lpstr>
      <vt:lpstr>8. Eva napísala mojim starým rodičom radostnú správu  čaká bábätko - dievčatko. Radujú sa  lebo budú mať:</vt:lpstr>
      <vt:lpstr>Snímka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nás doma</dc:title>
  <dc:creator>Michal</dc:creator>
  <cp:lastModifiedBy>Michal</cp:lastModifiedBy>
  <cp:revision>22</cp:revision>
  <dcterms:created xsi:type="dcterms:W3CDTF">2010-01-04T12:27:26Z</dcterms:created>
  <dcterms:modified xsi:type="dcterms:W3CDTF">2010-01-05T18:50:02Z</dcterms:modified>
</cp:coreProperties>
</file>